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C1F35B-6B99-4221-A458-47CCCD6437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 por Jesus Cristo,</a:t>
            </a:r>
          </a:p>
          <a:p>
            <a:r>
              <a:rPr lang="pt-BR" dirty="0"/>
              <a:t>Tenho perfeita paz; </a:t>
            </a:r>
          </a:p>
          <a:p>
            <a:r>
              <a:rPr lang="pt-BR" dirty="0"/>
              <a:t>Tal comunhão </a:t>
            </a:r>
            <a:r>
              <a:rPr lang="pt-BR"/>
              <a:t>com Ele</a:t>
            </a:r>
            <a:endParaRPr lang="pt-BR" dirty="0"/>
          </a:p>
          <a:p>
            <a:r>
              <a:rPr lang="pt-BR" dirty="0"/>
              <a:t>Toda aflição desfaz.</a:t>
            </a:r>
          </a:p>
        </p:txBody>
      </p:sp>
    </p:spTree>
    <p:extLst>
      <p:ext uri="{BB962C8B-B14F-4D97-AF65-F5344CB8AC3E}">
        <p14:creationId xmlns:p14="http://schemas.microsoft.com/office/powerpoint/2010/main" val="2122144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22A3343-6D3E-4E8F-96AC-A262F0BF6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 por Jesus Cristo,</a:t>
            </a:r>
          </a:p>
          <a:p>
            <a:r>
              <a:rPr lang="pt-BR" dirty="0"/>
              <a:t>Tenho perfeita paz; </a:t>
            </a:r>
          </a:p>
          <a:p>
            <a:r>
              <a:rPr lang="pt-BR" dirty="0"/>
              <a:t>Tal comunhão com Ele</a:t>
            </a:r>
          </a:p>
          <a:p>
            <a:r>
              <a:rPr lang="pt-BR" dirty="0"/>
              <a:t>Toda aflição desfaz. </a:t>
            </a:r>
          </a:p>
        </p:txBody>
      </p:sp>
    </p:spTree>
    <p:extLst>
      <p:ext uri="{BB962C8B-B14F-4D97-AF65-F5344CB8AC3E}">
        <p14:creationId xmlns:p14="http://schemas.microsoft.com/office/powerpoint/2010/main" val="7598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79E7720-C91D-4B15-AA82-FD2A1E63D2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deu certeza </a:t>
            </a:r>
          </a:p>
          <a:p>
            <a:r>
              <a:rPr lang="pt-BR" dirty="0"/>
              <a:t>Da minha salvação, </a:t>
            </a:r>
          </a:p>
          <a:p>
            <a:r>
              <a:rPr lang="pt-BR" dirty="0"/>
              <a:t>Que de inefável calma</a:t>
            </a:r>
          </a:p>
          <a:p>
            <a:r>
              <a:rPr lang="pt-BR" dirty="0"/>
              <a:t>Enche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2374161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C1F35B-6B99-4221-A458-47CCCD6437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 por Jesus Cristo,</a:t>
            </a:r>
          </a:p>
          <a:p>
            <a:r>
              <a:rPr lang="pt-BR" dirty="0"/>
              <a:t>Tenho perfeita paz; </a:t>
            </a:r>
          </a:p>
          <a:p>
            <a:r>
              <a:rPr lang="pt-BR" dirty="0"/>
              <a:t>Tal comunhão com Ele</a:t>
            </a:r>
          </a:p>
          <a:p>
            <a:r>
              <a:rPr lang="pt-BR" dirty="0"/>
              <a:t>Toda aflição desfaz.</a:t>
            </a:r>
          </a:p>
        </p:txBody>
      </p:sp>
    </p:spTree>
    <p:extLst>
      <p:ext uri="{BB962C8B-B14F-4D97-AF65-F5344CB8AC3E}">
        <p14:creationId xmlns:p14="http://schemas.microsoft.com/office/powerpoint/2010/main" val="347477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69BC1D1-43D7-4B87-B268-94C2A15A24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 é a minha vida,</a:t>
            </a:r>
          </a:p>
          <a:p>
            <a:r>
              <a:rPr lang="pt-BR" dirty="0"/>
              <a:t>Fonte de doce amor; </a:t>
            </a:r>
          </a:p>
          <a:p>
            <a:r>
              <a:rPr lang="pt-BR" dirty="0"/>
              <a:t>Ele me tira a mágoa, </a:t>
            </a:r>
          </a:p>
          <a:p>
            <a:r>
              <a:rPr lang="pt-BR" dirty="0"/>
              <a:t>Todo o pesar e a dor. </a:t>
            </a:r>
          </a:p>
        </p:txBody>
      </p:sp>
    </p:spTree>
    <p:extLst>
      <p:ext uri="{BB962C8B-B14F-4D97-AF65-F5344CB8AC3E}">
        <p14:creationId xmlns:p14="http://schemas.microsoft.com/office/powerpoint/2010/main" val="4074698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D09A76-0C72-41C8-963A-C2E3708DC2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 sofrer a prova, </a:t>
            </a:r>
          </a:p>
          <a:p>
            <a:r>
              <a:rPr lang="pt-BR" dirty="0"/>
              <a:t>Mui fácil me será; </a:t>
            </a:r>
          </a:p>
          <a:p>
            <a:r>
              <a:rPr lang="pt-BR" dirty="0"/>
              <a:t>E se verter o pranto, </a:t>
            </a:r>
          </a:p>
          <a:p>
            <a:r>
              <a:rPr lang="pt-BR" dirty="0"/>
              <a:t>Logo Ele o enxugará. </a:t>
            </a:r>
          </a:p>
        </p:txBody>
      </p:sp>
    </p:spTree>
    <p:extLst>
      <p:ext uri="{BB962C8B-B14F-4D97-AF65-F5344CB8AC3E}">
        <p14:creationId xmlns:p14="http://schemas.microsoft.com/office/powerpoint/2010/main" val="2310487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C1F35B-6B99-4221-A458-47CCCD6437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 por Jesus Cristo,</a:t>
            </a:r>
          </a:p>
          <a:p>
            <a:r>
              <a:rPr lang="pt-BR" dirty="0"/>
              <a:t>Tenho perfeita paz; </a:t>
            </a:r>
          </a:p>
          <a:p>
            <a:r>
              <a:rPr lang="pt-BR" dirty="0"/>
              <a:t>Tal comunhão com Ele</a:t>
            </a:r>
          </a:p>
          <a:p>
            <a:r>
              <a:rPr lang="pt-BR" dirty="0"/>
              <a:t>Toda aflição desfaz.</a:t>
            </a:r>
          </a:p>
        </p:txBody>
      </p:sp>
    </p:spTree>
    <p:extLst>
      <p:ext uri="{BB962C8B-B14F-4D97-AF65-F5344CB8AC3E}">
        <p14:creationId xmlns:p14="http://schemas.microsoft.com/office/powerpoint/2010/main" val="2676413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0397DC6-5764-4886-8507-DBEC47C48F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passarei a noite </a:t>
            </a:r>
          </a:p>
          <a:p>
            <a:r>
              <a:rPr lang="pt-BR" dirty="0"/>
              <a:t>Com Ele, sem temor,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 amanheça o dia </a:t>
            </a:r>
          </a:p>
          <a:p>
            <a:r>
              <a:rPr lang="pt-BR" dirty="0"/>
              <a:t>De perenal fulgor. </a:t>
            </a:r>
          </a:p>
        </p:txBody>
      </p:sp>
    </p:spTree>
    <p:extLst>
      <p:ext uri="{BB962C8B-B14F-4D97-AF65-F5344CB8AC3E}">
        <p14:creationId xmlns:p14="http://schemas.microsoft.com/office/powerpoint/2010/main" val="712624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SALVO POR JESUS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C930638-9614-43B5-AC19-95506E103B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prazenteiro e lindo</a:t>
            </a:r>
          </a:p>
          <a:p>
            <a:r>
              <a:rPr lang="pt-BR" dirty="0"/>
              <a:t>Só em O contemplar, </a:t>
            </a:r>
          </a:p>
          <a:p>
            <a:r>
              <a:rPr lang="pt-BR" dirty="0"/>
              <a:t>E na mansão de glória,</a:t>
            </a:r>
          </a:p>
          <a:p>
            <a:r>
              <a:rPr lang="pt-BR" dirty="0"/>
              <a:t>Com meu Jesus reinar!</a:t>
            </a:r>
          </a:p>
        </p:txBody>
      </p:sp>
    </p:spTree>
    <p:extLst>
      <p:ext uri="{BB962C8B-B14F-4D97-AF65-F5344CB8AC3E}">
        <p14:creationId xmlns:p14="http://schemas.microsoft.com/office/powerpoint/2010/main" val="355984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149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SALVO POR JESUS CRISTO</vt:lpstr>
      <vt:lpstr>SALVO POR JESUS CRISTO</vt:lpstr>
      <vt:lpstr>SALVO POR JESUS CRISTO</vt:lpstr>
      <vt:lpstr>SALVO POR JESUS CRISTO</vt:lpstr>
      <vt:lpstr>SALVO POR JESUS CRISTO</vt:lpstr>
      <vt:lpstr>SALVO POR JESUS CRISTO</vt:lpstr>
      <vt:lpstr>SALVO POR JESUS CRISTO</vt:lpstr>
      <vt:lpstr>SALVO POR JESUS CRISTO</vt:lpstr>
      <vt:lpstr>SALVO POR JESUS CRISTO</vt:lpstr>
      <vt:lpstr>SALVO POR JESUS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2019-06-12T22:49:33Z</dcterms:modified>
</cp:coreProperties>
</file>

<file path=docProps/thumbnail.jpeg>
</file>